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0" r:id="rId5"/>
    <p:sldId id="258" r:id="rId6"/>
    <p:sldId id="259" r:id="rId7"/>
    <p:sldId id="261" r:id="rId8"/>
    <p:sldId id="263" r:id="rId9"/>
    <p:sldId id="268" r:id="rId10"/>
    <p:sldId id="264" r:id="rId11"/>
    <p:sldId id="265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08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8F9C3-7F20-4A39-AF6F-1589BDA7692C}" type="datetimeFigureOut">
              <a:rPr lang="en-US" smtClean="0"/>
              <a:t>3/18/2012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24EF5-9BD7-4A4E-AE38-1AD8DBB9E6EC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8F9C3-7F20-4A39-AF6F-1589BDA7692C}" type="datetimeFigureOut">
              <a:rPr lang="en-US" smtClean="0"/>
              <a:t>3/18/2012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24EF5-9BD7-4A4E-AE38-1AD8DBB9E6E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8F9C3-7F20-4A39-AF6F-1589BDA7692C}" type="datetimeFigureOut">
              <a:rPr lang="en-US" smtClean="0"/>
              <a:t>3/18/2012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24EF5-9BD7-4A4E-AE38-1AD8DBB9E6E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8F9C3-7F20-4A39-AF6F-1589BDA7692C}" type="datetimeFigureOut">
              <a:rPr lang="en-US" smtClean="0"/>
              <a:t>3/18/2012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24EF5-9BD7-4A4E-AE38-1AD8DBB9E6E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8F9C3-7F20-4A39-AF6F-1589BDA7692C}" type="datetimeFigureOut">
              <a:rPr lang="en-US" smtClean="0"/>
              <a:t>3/18/2012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24EF5-9BD7-4A4E-AE38-1AD8DBB9E6EC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8F9C3-7F20-4A39-AF6F-1589BDA7692C}" type="datetimeFigureOut">
              <a:rPr lang="en-US" smtClean="0"/>
              <a:t>3/18/2012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24EF5-9BD7-4A4E-AE38-1AD8DBB9E6E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8F9C3-7F20-4A39-AF6F-1589BDA7692C}" type="datetimeFigureOut">
              <a:rPr lang="en-US" smtClean="0"/>
              <a:t>3/18/2012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24EF5-9BD7-4A4E-AE38-1AD8DBB9E6E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8F9C3-7F20-4A39-AF6F-1589BDA7692C}" type="datetimeFigureOut">
              <a:rPr lang="en-US" smtClean="0"/>
              <a:t>3/18/2012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24EF5-9BD7-4A4E-AE38-1AD8DBB9E6E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8F9C3-7F20-4A39-AF6F-1589BDA7692C}" type="datetimeFigureOut">
              <a:rPr lang="en-US" smtClean="0"/>
              <a:t>3/18/2012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24EF5-9BD7-4A4E-AE38-1AD8DBB9E6E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8F9C3-7F20-4A39-AF6F-1589BDA7692C}" type="datetimeFigureOut">
              <a:rPr lang="en-US" smtClean="0"/>
              <a:t>3/18/2012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24EF5-9BD7-4A4E-AE38-1AD8DBB9E6E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8F9C3-7F20-4A39-AF6F-1589BDA7692C}" type="datetimeFigureOut">
              <a:rPr lang="en-US" smtClean="0"/>
              <a:t>3/18/2012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E424EF5-9BD7-4A4E-AE38-1AD8DBB9E6E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C8F9C3-7F20-4A39-AF6F-1589BDA7692C}" type="datetimeFigureOut">
              <a:rPr lang="en-US" smtClean="0"/>
              <a:t>3/18/2012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E424EF5-9BD7-4A4E-AE38-1AD8DBB9E6E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amfree.com/AccommodationProviderDetails.aspx?cID=405&amp;lID=345580&amp;apID=102071&amp;sDate=19-Mar-2012&amp;Duration=2&amp;curID=153&amp;WebID=36" TargetMode="External"/><Relationship Id="rId2" Type="http://schemas.openxmlformats.org/officeDocument/2006/relationships/hyperlink" Target="http://www.snapperrocks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Snapper_Rocks" TargetMode="External"/><Relationship Id="rId5" Type="http://schemas.openxmlformats.org/officeDocument/2006/relationships/hyperlink" Target="http://www.gold-coast-australia-travel-tips.com/gold-coast-weather.html" TargetMode="External"/><Relationship Id="rId4" Type="http://schemas.openxmlformats.org/officeDocument/2006/relationships/hyperlink" Target="http://www.surfline.com/surf-report/snapper-rocks-queensland_6190/travel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0zaZa__DR2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Snapper Rocks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David Neville</a:t>
            </a:r>
            <a:endParaRPr lang="en-US" dirty="0"/>
          </a:p>
        </p:txBody>
      </p:sp>
      <p:pic>
        <p:nvPicPr>
          <p:cNvPr id="4" name="Picture 3" descr="snapper rocks 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4419600"/>
            <a:ext cx="3333750" cy="2219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Weather</a:t>
            </a:r>
            <a:endParaRPr lang="en-US" dirty="0"/>
          </a:p>
        </p:txBody>
      </p:sp>
      <p:pic>
        <p:nvPicPr>
          <p:cNvPr id="4" name="Content Placeholder 3" descr="IDY00030_20120317180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0" y="1828800"/>
            <a:ext cx="5105400" cy="3470077"/>
          </a:xfrm>
        </p:spPr>
      </p:pic>
      <p:sp>
        <p:nvSpPr>
          <p:cNvPr id="5" name="TextBox 4"/>
          <p:cNvSpPr txBox="1"/>
          <p:nvPr/>
        </p:nvSpPr>
        <p:spPr>
          <a:xfrm>
            <a:off x="457200" y="1676400"/>
            <a:ext cx="3429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The temperature ranges from 48 degrees Fahrenheit t in the winter to a high of 83 in the summer.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During the Autumn and the spring, the accumulated rainfall is a medium level.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Rainfall is highest in the summer and lowest in the winter.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Australia is effected by both el Niño and la Nina weather patterns.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Wet season is </a:t>
            </a:r>
            <a:r>
              <a:rPr lang="en-US" dirty="0"/>
              <a:t>N</a:t>
            </a:r>
            <a:r>
              <a:rPr lang="en-US" dirty="0" smtClean="0"/>
              <a:t>ovember to April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May to </a:t>
            </a:r>
            <a:r>
              <a:rPr lang="en-US" dirty="0"/>
              <a:t>O</a:t>
            </a:r>
            <a:r>
              <a:rPr lang="en-US" dirty="0" smtClean="0"/>
              <a:t>ctober is the dry season.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Best time to go surfing at snapper rocks is between December and march.</a:t>
            </a:r>
          </a:p>
          <a:p>
            <a:r>
              <a:rPr lang="en-US" sz="2400" dirty="0" smtClean="0"/>
              <a:t>For 6 months of the year, you can use board shorts.</a:t>
            </a:r>
          </a:p>
          <a:p>
            <a:r>
              <a:rPr lang="en-US" sz="2400" dirty="0" smtClean="0"/>
              <a:t>During the dry season a spring suit would be the most comfortable. </a:t>
            </a:r>
            <a:endParaRPr lang="en-US" sz="2400" dirty="0"/>
          </a:p>
        </p:txBody>
      </p:sp>
      <p:pic>
        <p:nvPicPr>
          <p:cNvPr id="4" name="Picture 3" descr="Snapp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810000"/>
            <a:ext cx="505105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 and Swell Chart</a:t>
            </a:r>
            <a:endParaRPr lang="en-US" dirty="0"/>
          </a:p>
        </p:txBody>
      </p:sp>
      <p:pic>
        <p:nvPicPr>
          <p:cNvPr id="6" name="Content Placeholder 5" descr="glob_height_00hr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2057400"/>
            <a:ext cx="5619926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Wind Chart</a:t>
            </a:r>
            <a:endParaRPr lang="en-US" dirty="0"/>
          </a:p>
        </p:txBody>
      </p:sp>
      <p:pic>
        <p:nvPicPr>
          <p:cNvPr id="4" name="Content Placeholder 3" descr="imageserver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hlinkClick r:id="rId2"/>
              </a:rPr>
              <a:t>http://www.snapperrocks.com/</a:t>
            </a:r>
            <a:endParaRPr lang="en-US" dirty="0" smtClean="0"/>
          </a:p>
          <a:p>
            <a:r>
              <a:rPr lang="en-US" u="sng" dirty="0" smtClean="0">
                <a:hlinkClick r:id="rId3"/>
              </a:rPr>
              <a:t>http://www.roamfree.com/AccommodationProviderDetails.aspx?cID=405&amp;lID=345580&amp;apID=102071&amp;sDate=19-Mar-2012&amp;Duration=2&amp;curID=153&amp;WebID=36</a:t>
            </a:r>
            <a:endParaRPr lang="en-US" dirty="0" smtClean="0"/>
          </a:p>
          <a:p>
            <a:r>
              <a:rPr lang="en-US" u="sng" dirty="0" smtClean="0">
                <a:hlinkClick r:id="rId4"/>
              </a:rPr>
              <a:t>http://www.surfline.com/surf-report/snapper-rocks-queensland_6190/travel/</a:t>
            </a:r>
            <a:endParaRPr lang="en-US" dirty="0" smtClean="0"/>
          </a:p>
          <a:p>
            <a:r>
              <a:rPr lang="en-US" u="sng" dirty="0" smtClean="0">
                <a:hlinkClick r:id="rId5"/>
              </a:rPr>
              <a:t>http://www.gold-coast-australia-travel-tips.com/gold-coast-weather.html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en.wikipedia.org/wiki/Snapper_Rocks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Snapper Rocks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Located in </a:t>
            </a:r>
            <a:r>
              <a:rPr lang="en-US" sz="2400" dirty="0" err="1" smtClean="0"/>
              <a:t>Coolangatta</a:t>
            </a:r>
            <a:r>
              <a:rPr lang="en-US" sz="2400" dirty="0" smtClean="0"/>
              <a:t>, Australia.</a:t>
            </a:r>
          </a:p>
          <a:p>
            <a:r>
              <a:rPr lang="en-US" sz="2400" dirty="0" smtClean="0"/>
              <a:t>Fairly new break created due to beach replenishment</a:t>
            </a:r>
          </a:p>
          <a:p>
            <a:r>
              <a:rPr lang="en-US" sz="2400" dirty="0" smtClean="0"/>
              <a:t>Worlds Longest, and most consistent point breaks.</a:t>
            </a:r>
          </a:p>
          <a:p>
            <a:r>
              <a:rPr lang="en-US" sz="2400" dirty="0"/>
              <a:t>S</a:t>
            </a:r>
            <a:r>
              <a:rPr lang="en-US" sz="2400" dirty="0" smtClean="0"/>
              <a:t>outhernmost tip of the Gold Coast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australi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3779520"/>
            <a:ext cx="3848100" cy="3078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napper rocks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21387" y="1600200"/>
            <a:ext cx="4022613" cy="2743199"/>
          </a:xfrm>
        </p:spPr>
      </p:pic>
      <p:pic>
        <p:nvPicPr>
          <p:cNvPr id="5" name="Picture 4" descr="Snapper-Rocks 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676400"/>
            <a:ext cx="4806146" cy="3276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5400" y="53340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Rainbow Bay, </a:t>
            </a:r>
            <a:r>
              <a:rPr lang="en-US" dirty="0" err="1" smtClean="0"/>
              <a:t>Greenmount</a:t>
            </a:r>
            <a:r>
              <a:rPr lang="en-US" dirty="0" smtClean="0"/>
              <a:t> Point, </a:t>
            </a:r>
            <a:r>
              <a:rPr lang="en-US" dirty="0" err="1" smtClean="0"/>
              <a:t>Coolangatta</a:t>
            </a:r>
            <a:r>
              <a:rPr lang="en-US" dirty="0" smtClean="0"/>
              <a:t> Beach, and </a:t>
            </a:r>
            <a:r>
              <a:rPr lang="en-US" dirty="0" err="1" smtClean="0"/>
              <a:t>Kirra</a:t>
            </a:r>
            <a:r>
              <a:rPr lang="en-US" dirty="0" smtClean="0"/>
              <a:t> are also other good surf spots along the </a:t>
            </a:r>
            <a:r>
              <a:rPr lang="en-US" dirty="0" err="1" smtClean="0"/>
              <a:t>superback</a:t>
            </a:r>
            <a:r>
              <a:rPr lang="en-US" dirty="0" smtClean="0"/>
              <a:t> of the Gold Coast.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http://www.youtube.com/watch?v=0zaZa__DR28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a Surf Trip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Snapper Rocks’ is located on the Gold Coast.</a:t>
            </a:r>
          </a:p>
          <a:p>
            <a:r>
              <a:rPr lang="en-US" dirty="0" smtClean="0"/>
              <a:t>There are many different spas and resorts to stay at.</a:t>
            </a:r>
          </a:p>
          <a:p>
            <a:r>
              <a:rPr lang="en-US" dirty="0" smtClean="0"/>
              <a:t>The Mantra </a:t>
            </a:r>
            <a:r>
              <a:rPr lang="en-US" dirty="0" err="1" smtClean="0"/>
              <a:t>Coolangatta</a:t>
            </a:r>
            <a:r>
              <a:rPr lang="en-US" dirty="0" smtClean="0"/>
              <a:t> Beach Is one of many resorts close to the surf spot.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Prices and Fairs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stay at the </a:t>
            </a:r>
            <a:r>
              <a:rPr lang="en-US" dirty="0" smtClean="0"/>
              <a:t>Mantra </a:t>
            </a:r>
            <a:r>
              <a:rPr lang="en-US" dirty="0" err="1" smtClean="0"/>
              <a:t>Coolangatta</a:t>
            </a:r>
            <a:r>
              <a:rPr lang="en-US" dirty="0" smtClean="0"/>
              <a:t> Beach resort will cost you somewhere between $185 to $240 a night. </a:t>
            </a:r>
          </a:p>
          <a:p>
            <a:r>
              <a:rPr lang="en-US" dirty="0" smtClean="0"/>
              <a:t>Using Qantas Airways, the round trip flight would be roughly $4,735 departing from Philadelphia International Airport.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Surfing Snapper Rocks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best tide to surf is at Medium low tide.</a:t>
            </a:r>
          </a:p>
          <a:p>
            <a:r>
              <a:rPr lang="en-US" sz="2400" dirty="0" smtClean="0"/>
              <a:t>Best swell direction is East north east, or south east.</a:t>
            </a:r>
          </a:p>
          <a:p>
            <a:r>
              <a:rPr lang="en-US" sz="2400" dirty="0" smtClean="0"/>
              <a:t>The best wind for surfing Snappers Rocks is a south wind.</a:t>
            </a:r>
          </a:p>
          <a:p>
            <a:r>
              <a:rPr lang="en-US" sz="2400" dirty="0" smtClean="0"/>
              <a:t>Best seasons are late summer, and fall.</a:t>
            </a:r>
          </a:p>
          <a:p>
            <a:endParaRPr lang="en-US" dirty="0"/>
          </a:p>
        </p:txBody>
      </p:sp>
      <p:pic>
        <p:nvPicPr>
          <p:cNvPr id="4" name="Picture 3" descr="snapper rocks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3662172"/>
            <a:ext cx="4800600" cy="31958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bottom is made up of sand and rocks.</a:t>
            </a:r>
          </a:p>
          <a:p>
            <a:r>
              <a:rPr lang="en-US" sz="2400" dirty="0" smtClean="0"/>
              <a:t>Snapper Rocks is </a:t>
            </a:r>
          </a:p>
          <a:p>
            <a:pPr>
              <a:buNone/>
            </a:pPr>
            <a:r>
              <a:rPr lang="en-US" sz="2400" dirty="0" smtClean="0"/>
              <a:t>The point where the </a:t>
            </a:r>
          </a:p>
          <a:p>
            <a:pPr>
              <a:buNone/>
            </a:pPr>
            <a:r>
              <a:rPr lang="en-US" sz="2400" dirty="0"/>
              <a:t>w</a:t>
            </a:r>
            <a:r>
              <a:rPr lang="en-US" sz="2400" dirty="0" smtClean="0"/>
              <a:t>ave refracts, creating</a:t>
            </a:r>
          </a:p>
          <a:p>
            <a:pPr>
              <a:buNone/>
            </a:pPr>
            <a:r>
              <a:rPr lang="en-US" sz="2400" dirty="0"/>
              <a:t>s</a:t>
            </a:r>
            <a:r>
              <a:rPr lang="en-US" sz="2400" dirty="0" smtClean="0"/>
              <a:t>well down the rest of </a:t>
            </a:r>
          </a:p>
          <a:p>
            <a:pPr>
              <a:buNone/>
            </a:pPr>
            <a:r>
              <a:rPr lang="en-US" sz="2400" dirty="0"/>
              <a:t>t</a:t>
            </a:r>
            <a:r>
              <a:rPr lang="en-US" sz="2400" dirty="0" smtClean="0"/>
              <a:t>he beach.</a:t>
            </a:r>
          </a:p>
          <a:p>
            <a:r>
              <a:rPr lang="en-US" sz="2400" dirty="0" smtClean="0"/>
              <a:t>The board of choice for this</a:t>
            </a:r>
          </a:p>
          <a:p>
            <a:pPr>
              <a:buNone/>
            </a:pPr>
            <a:r>
              <a:rPr lang="en-US" sz="2400" dirty="0"/>
              <a:t>s</a:t>
            </a:r>
            <a:r>
              <a:rPr lang="en-US" sz="2400" dirty="0" smtClean="0"/>
              <a:t>urf spot is any board your</a:t>
            </a:r>
          </a:p>
          <a:p>
            <a:pPr>
              <a:buNone/>
            </a:pPr>
            <a:r>
              <a:rPr lang="en-US" sz="2400" dirty="0" smtClean="0"/>
              <a:t> comfortable on. </a:t>
            </a:r>
          </a:p>
          <a:p>
            <a:endParaRPr lang="en-US" sz="2400" dirty="0"/>
          </a:p>
        </p:txBody>
      </p:sp>
      <p:pic>
        <p:nvPicPr>
          <p:cNvPr id="4" name="Picture 3" descr="Snapper Rocks March 20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2895600"/>
            <a:ext cx="38100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a good day, there can be hundreds of people in the water.</a:t>
            </a:r>
          </a:p>
          <a:p>
            <a:r>
              <a:rPr lang="en-US" dirty="0" smtClean="0"/>
              <a:t>The worst thing that you have to be worried about is getting dropped in on.</a:t>
            </a:r>
          </a:p>
          <a:p>
            <a:r>
              <a:rPr lang="en-US" dirty="0" smtClean="0"/>
              <a:t>It is said that it is more likely to be attacked by a local then by a shark there.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1154</TotalTime>
  <Words>441</Words>
  <Application>Microsoft Office PowerPoint</Application>
  <PresentationFormat>On-screen Show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Snapper Rocks</vt:lpstr>
      <vt:lpstr>About Snapper Rocks</vt:lpstr>
      <vt:lpstr>Slide 3</vt:lpstr>
      <vt:lpstr>Surf Video</vt:lpstr>
      <vt:lpstr>Planning a Surf Trip</vt:lpstr>
      <vt:lpstr>Prices and Fairs</vt:lpstr>
      <vt:lpstr>Surfing Snapper Rocks</vt:lpstr>
      <vt:lpstr>Cont.</vt:lpstr>
      <vt:lpstr>Negative factors</vt:lpstr>
      <vt:lpstr>Weather</vt:lpstr>
      <vt:lpstr>Cont.</vt:lpstr>
      <vt:lpstr>Wave and Swell Chart</vt:lpstr>
      <vt:lpstr>Surface Wind Chart</vt:lpstr>
      <vt:lpstr>Sources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Snapper Rocks</dc:title>
  <dc:creator>neville</dc:creator>
  <cp:lastModifiedBy>neville</cp:lastModifiedBy>
  <cp:revision>34</cp:revision>
  <dcterms:created xsi:type="dcterms:W3CDTF">2012-03-18T23:24:53Z</dcterms:created>
  <dcterms:modified xsi:type="dcterms:W3CDTF">2012-03-19T18:39:33Z</dcterms:modified>
</cp:coreProperties>
</file>